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6" r:id="rId30"/>
    <p:sldId id="282" r:id="rId31"/>
    <p:sldId id="283" r:id="rId32"/>
    <p:sldId id="284" r:id="rId33"/>
    <p:sldId id="285" r:id="rId34"/>
    <p:sldId id="286" r:id="rId35"/>
    <p:sldId id="307" r:id="rId36"/>
    <p:sldId id="309" r:id="rId37"/>
    <p:sldId id="30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307"/>
            <p14:sldId id="309"/>
            <p14:sldId id="308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05E52-B5CD-C903-F229-EA7D017C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04" y="5412110"/>
            <a:ext cx="4345266" cy="347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>
                <a:latin typeface="Aptos Black" panose="020B0004020202020204" pitchFamily="34" charset="0"/>
              </a:rPr>
              <a:t>5.3 foreach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D0255-3587-6DCA-9EFD-EF3D92349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00" y="1890753"/>
            <a:ext cx="7065895" cy="4730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Цикл foreach php: PHP: foreach — Manual - Блог сумасшедшего сисадмина">
            <a:extLst>
              <a:ext uri="{FF2B5EF4-FFF2-40B4-BE49-F238E27FC236}">
                <a16:creationId xmlns:a16="http://schemas.microsoft.com/office/drawing/2014/main" id="{C8FBC078-BB5F-176F-A416-7C0620156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88640"/>
            <a:ext cx="9145016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42AC-033D-3318-1006-FCEA7A2C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B2D8-6469-0D86-BACD-633743D17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A99F3-2EAC-057F-7866-94C460B90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E08F7-7B1C-15A8-C7B3-71DAF6E7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9FB394A-0817-7153-8A6B-A314A3354D3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410C6-8341-94D1-A293-74E53C6E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22D79-FD09-4C3B-0347-373E7C23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07996"/>
            <a:ext cx="7687128" cy="46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7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1E97-29BC-8777-D5FC-A25CFCFA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杨辉三角形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EBEB5-12F0-1757-9BC6-493DC8BF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83" y="2204864"/>
            <a:ext cx="6693462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16EE-DA4E-F2F9-BDD6-254B6C2EFD2B}"/>
              </a:ext>
            </a:extLst>
          </p:cNvPr>
          <p:cNvSpPr txBox="1"/>
          <p:nvPr/>
        </p:nvSpPr>
        <p:spPr>
          <a:xfrm>
            <a:off x="405780" y="1916832"/>
            <a:ext cx="6092574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杨辉三角形（也称帕斯卡三角）是一个无限对称的数字金字塔，从顶部的单个</a:t>
            </a:r>
            <a:r>
              <a:rPr lang="en-US" altLang="zh-CN" sz="2000" dirty="0"/>
              <a:t>1</a:t>
            </a:r>
            <a:r>
              <a:rPr lang="zh-CN" altLang="en-US" sz="2000" dirty="0"/>
              <a:t>开始，下面一行中的每个数字都是上面两个数字的和。它的两条斜边都是由数字</a:t>
            </a:r>
            <a:r>
              <a:rPr lang="en-US" altLang="zh-CN" sz="2000" dirty="0"/>
              <a:t>1</a:t>
            </a:r>
            <a:r>
              <a:rPr lang="zh-CN" altLang="en-US" sz="2000" dirty="0"/>
              <a:t>组成的，其余的数则是等于它“肩”上的两个数之和。杨辉三角最早出现在中国南宋数学家杨辉</a:t>
            </a:r>
            <a:r>
              <a:rPr lang="en-US" altLang="zh-CN" sz="2000" dirty="0"/>
              <a:t>1261</a:t>
            </a:r>
            <a:r>
              <a:rPr lang="zh-CN" altLang="en-US" sz="2000" dirty="0"/>
              <a:t>年所著的</a:t>
            </a:r>
            <a:r>
              <a:rPr lang="en-US" altLang="zh-CN" sz="2000" dirty="0"/>
              <a:t>《</a:t>
            </a:r>
            <a:r>
              <a:rPr lang="zh-CN" altLang="en-US" sz="2000" dirty="0"/>
              <a:t>详解九章算法</a:t>
            </a:r>
            <a:r>
              <a:rPr lang="en-US" altLang="zh-CN" sz="2000" dirty="0"/>
              <a:t>》</a:t>
            </a:r>
            <a:r>
              <a:rPr lang="zh-CN" altLang="en-US" sz="2000" dirty="0"/>
              <a:t>一书中，也被称为帕斯卡三角形。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1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94334-8AA1-BEE2-0315-41F61C4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64" y="1873361"/>
            <a:ext cx="8715064" cy="4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9785</TotalTime>
  <Words>881</Words>
  <Application>Microsoft Office PowerPoint</Application>
  <PresentationFormat>Custom</PresentationFormat>
  <Paragraphs>156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PowerPoint Presentation</vt:lpstr>
      <vt:lpstr>Java程序设计基础</vt:lpstr>
      <vt:lpstr>杨辉三角形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58</cp:revision>
  <dcterms:created xsi:type="dcterms:W3CDTF">2024-11-16T09:47:35Z</dcterms:created>
  <dcterms:modified xsi:type="dcterms:W3CDTF">2025-05-11T13:54:57Z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